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59" r:id="rId6"/>
    <p:sldId id="265" r:id="rId7"/>
    <p:sldId id="260" r:id="rId8"/>
    <p:sldId id="267" r:id="rId9"/>
    <p:sldId id="266" r:id="rId10"/>
    <p:sldId id="261" r:id="rId11"/>
    <p:sldId id="270" r:id="rId12"/>
    <p:sldId id="271" r:id="rId13"/>
    <p:sldId id="262" r:id="rId14"/>
    <p:sldId id="272" r:id="rId15"/>
    <p:sldId id="263" r:id="rId16"/>
    <p:sldId id="268" r:id="rId17"/>
    <p:sldId id="269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5103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9344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95086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060842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44717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652911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6245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51802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20076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32123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4805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6165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8939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0994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9095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7315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9393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A3691395-4081-49CA-A571-901D3676F567}" type="datetimeFigureOut">
              <a:rPr lang="pl-PL" smtClean="0"/>
              <a:t>30.03.2020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A63BCE02-D088-4DD1-9FA2-A33488C61F2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926191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ieciaki.pl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dobreprogramy.pl/Kaspersky-Safe-Kids,Program,Windows,87604.html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stalki.pl/programy/download/Windows/kontrola_rodzicielska/K9_Web_Protection.html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30F1B87-6ACB-43AD-8053-51A2AE1D8E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5855" y="847726"/>
            <a:ext cx="6489079" cy="2581274"/>
          </a:xfrm>
        </p:spPr>
        <p:txBody>
          <a:bodyPr>
            <a:normAutofit fontScale="90000"/>
          </a:bodyPr>
          <a:lstStyle/>
          <a:p>
            <a:br>
              <a:rPr lang="pl-PL" dirty="0"/>
            </a:br>
            <a:br>
              <a:rPr lang="pl-PL" b="1" dirty="0">
                <a:solidFill>
                  <a:srgbClr val="FFFF00"/>
                </a:solidFill>
              </a:rPr>
            </a:br>
            <a:r>
              <a:rPr lang="pl-PL" b="1" dirty="0">
                <a:solidFill>
                  <a:srgbClr val="FFFF00"/>
                </a:solidFill>
              </a:rPr>
              <a:t>Bezpieczeństwo </a:t>
            </a:r>
            <a:br>
              <a:rPr lang="pl-PL" b="1" dirty="0">
                <a:solidFill>
                  <a:srgbClr val="FFFF00"/>
                </a:solidFill>
              </a:rPr>
            </a:br>
            <a:r>
              <a:rPr lang="pl-PL" b="1" dirty="0">
                <a:solidFill>
                  <a:srgbClr val="FFFF00"/>
                </a:solidFill>
              </a:rPr>
              <a:t>w </a:t>
            </a:r>
            <a:br>
              <a:rPr lang="pl-PL" b="1" dirty="0">
                <a:solidFill>
                  <a:srgbClr val="FFFF00"/>
                </a:solidFill>
              </a:rPr>
            </a:br>
            <a:r>
              <a:rPr lang="pl-PL" b="1" dirty="0">
                <a:solidFill>
                  <a:srgbClr val="FFFF00"/>
                </a:solidFill>
              </a:rPr>
              <a:t>sieci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D9FEFF9-9E8D-476F-BBED-E964C174CA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077" y="4135901"/>
            <a:ext cx="6209857" cy="1893423"/>
          </a:xfrm>
        </p:spPr>
        <p:txBody>
          <a:bodyPr>
            <a:normAutofit lnSpcReduction="10000"/>
          </a:bodyPr>
          <a:lstStyle/>
          <a:p>
            <a:endParaRPr lang="pl-PL" sz="2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 zadbać o bezpieczeństwo dzieci w sieci ?</a:t>
            </a:r>
          </a:p>
          <a:p>
            <a:endParaRPr lang="pl-PL" sz="2400" dirty="0"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Dla Rodziców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B41A8AA-4F07-4C08-9A6C-6EC6763B4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0688" y="1822646"/>
            <a:ext cx="3416888" cy="3254179"/>
          </a:xfrm>
          <a:prstGeom prst="roundRect">
            <a:avLst>
              <a:gd name="adj" fmla="val 3517"/>
            </a:avLst>
          </a:prstGeom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2465351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557B03-812C-49BB-B7B2-CFD20C41E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304" y="471056"/>
            <a:ext cx="10086107" cy="1122218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rPr>
              <a:t>Rodzicu warto, abyś: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BB0EA2B-61DB-45BF-AFC7-FB6E01F8A3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1304" y="1759528"/>
            <a:ext cx="9905998" cy="3602182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 m</a:t>
            </a:r>
            <a:r>
              <a:rPr lang="es-ES_tradnl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pl-PL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dzieciom prawdę o Internecie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 zapominaj o plusach korzystania z Internetu. </a:t>
            </a:r>
            <a:r>
              <a:rPr lang="pl-PL" sz="2400" dirty="0">
                <a:solidFill>
                  <a:schemeClr val="tx1"/>
                </a:solidFill>
                <a:effectLst/>
                <a:latin typeface="Stoke"/>
              </a:rPr>
              <a:t>Internet jest doskonałym źródłem wiedzy, jak również dostarczycielem rozrywki. Pozwól swojemu dziecku w świadomy i bezpieczny sposób w pełni korzystać z oferowanego przez Sieć bogactwa. 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 chodzi o budowanie siatki zakaz</a:t>
            </a:r>
            <a:r>
              <a:rPr lang="es-ES_tradn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w, ale o obustronne zrozumienie tematu. Pamiętajmy by nauczyć dziecko właściwej reakcji na szkodliwe treści. A także uzmysłowić konsekwencje ryzykownych zachowań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77359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557B03-812C-49BB-B7B2-CFD20C41E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471056"/>
            <a:ext cx="9905998" cy="1122218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rPr>
              <a:t>Rodzicu warto, abyś: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BB0EA2B-61DB-45BF-AFC7-FB6E01F8A3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1304" y="1759528"/>
            <a:ext cx="9905998" cy="3602182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 </a:t>
            </a:r>
            <a:r>
              <a:rPr lang="pl-PL" sz="2800" b="1" dirty="0">
                <a:solidFill>
                  <a:srgbClr val="FFFF00"/>
                </a:solidFill>
                <a:effectLst/>
                <a:latin typeface="Stoke"/>
              </a:rPr>
              <a:t>Zapoznaj dziecko z NETYKIETĄ – Kodeksem Dobrego Zachowania w Internecie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Stoke"/>
              </a:rPr>
              <a:t>Przypominaj dzieciom o zasadach dobrego wychowania. W każdej dziedzinie naszego życia, podobnie więc w Internecie obowiązują takie reguły.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Stoke"/>
              </a:rPr>
              <a:t>zasady Netykiety znajdziesz na stronie </a:t>
            </a:r>
            <a:r>
              <a:rPr lang="pl-PL" sz="2400" dirty="0">
                <a:solidFill>
                  <a:schemeClr val="tx1"/>
                </a:solidFill>
                <a:effectLst/>
                <a:latin typeface="Stoke"/>
                <a:hlinkClick r:id="rId2"/>
              </a:rPr>
              <a:t>www.sieciaki.pl</a:t>
            </a:r>
            <a:endParaRPr lang="pl-PL" sz="2400" dirty="0">
              <a:solidFill>
                <a:schemeClr val="tx1"/>
              </a:solidFill>
              <a:effectLst/>
              <a:latin typeface="Stoke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pl-P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229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557B03-812C-49BB-B7B2-CFD20C41E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304" y="471055"/>
            <a:ext cx="10086107" cy="1440871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rPr>
              <a:t>Rodzicu warto, abyś: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BB0EA2B-61DB-45BF-AFC7-FB6E01F8A3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1304" y="1427018"/>
            <a:ext cx="9905998" cy="3366655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10. Wszystko z umiarem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Życie nie kończy się na świecie wirtualnym. Kontroluj czas swojego dziecka w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internecie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Sprawdzaj, aby Nie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trwoił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go na zbędne, przedłużające się dyskusje. Po odrobieniu lekcji wspólnie Odpocznijcie. Idźcie na spacer. PO prostu spędźcie razem czas</a:t>
            </a:r>
          </a:p>
        </p:txBody>
      </p:sp>
    </p:spTree>
    <p:extLst>
      <p:ext uri="{BB962C8B-B14F-4D97-AF65-F5344CB8AC3E}">
        <p14:creationId xmlns:p14="http://schemas.microsoft.com/office/powerpoint/2010/main" val="4092809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A2A65F9-81BF-48DF-A91C-5693F2983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27" y="249382"/>
            <a:ext cx="10354684" cy="1044846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</a:rPr>
              <a:t>Kontrola rodzicielska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6E19E45-CBBA-476F-9EC4-9200275274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744" y="1533378"/>
            <a:ext cx="11139055" cy="35789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Jeśli masz wątpliwości, jak zareagować na informacje o problemach dziecka związanych z Internetem lub komputerem – skontaktuj się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pl-PL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Helpline.org.pl</a:t>
            </a:r>
            <a:r>
              <a:rPr lang="pl-PL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którego celem jest pomoc dzieciom i młodzieży w sytuacjach zagrożenia w Sieci. </a:t>
            </a:r>
          </a:p>
          <a:p>
            <a:pPr marL="0" indent="0"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Konsultanci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Helpline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udzielają porad rodzicom, opiekunom i osobom pracującym zawodowo z dziećmi i młodzieżą. </a:t>
            </a:r>
          </a:p>
          <a:p>
            <a:pPr marL="0" indent="0"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Kontakt z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helpline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możliwy jest poprzez stronę </a:t>
            </a:r>
            <a:r>
              <a:rPr lang="pl-PL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www.helpline.org.pl 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lub pod bezpłatnym numerem telefonu </a:t>
            </a:r>
            <a:r>
              <a:rPr lang="pl-PL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0 800 100 100.</a:t>
            </a:r>
            <a:endParaRPr lang="pl-PL" sz="2400" dirty="0">
              <a:solidFill>
                <a:srgbClr val="FFF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951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A2A65F9-81BF-48DF-A91C-5693F2983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27" y="249382"/>
            <a:ext cx="10354684" cy="1044846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</a:rPr>
              <a:t>Kontrola rodzicielska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6E19E45-CBBA-476F-9EC4-9200275274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744" y="1533378"/>
            <a:ext cx="11139055" cy="507523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Zachęcam również  państwa do zapoznania się z bezpłatnymi programami oferujących kontrole rodzicielską które pozwolą w zabezpieczeniu komputera przed niebezpiecznymi witrynami internetowymi: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l-PL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Kaspersky </a:t>
            </a:r>
            <a:r>
              <a:rPr lang="pl-PL" sz="240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Safe</a:t>
            </a:r>
            <a:r>
              <a:rPr lang="pl-PL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Kids </a:t>
            </a:r>
            <a:r>
              <a:rPr lang="pl-PL" sz="240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Free</a:t>
            </a:r>
            <a:r>
              <a:rPr lang="pl-PL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darmowy program przeznaczony do kontroli rodzicielskiej. Aplikacja umożliwia rodzicom ochronę swoich pociech przed niebezpiecznymi treściami znajdującymi się w różnych zakątkach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internetu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W wersji bezpłatnej oprogramowania użytkownik ma możliwość zarządzania aktywnością internetową, korzystaniem </a:t>
            </a:r>
            <a:b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aplikacji oraz urządzeń. Dzięki tym prostym funkcjom rodzic ma może ograniczyć dostęp do wielu nieodpowiednich według niego treści.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Link do pobrania programu: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https://www.dobreprogramy.pl/Kaspersky-Safe-Kids,Program,Windows,87604.html</a:t>
            </a: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944145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BB96643-5008-410F-8CFE-B91E5E206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436" y="277092"/>
            <a:ext cx="10326975" cy="955963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rPr>
              <a:t>Kontrola rodzicielska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978AF26-949B-4F14-B6BC-04EE79A46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746" y="1510144"/>
            <a:ext cx="11042072" cy="4946073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K9 Web </a:t>
            </a:r>
            <a:r>
              <a:rPr lang="pl-PL" sz="2400" b="1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Protection</a:t>
            </a:r>
            <a:r>
              <a:rPr lang="pl-PL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bezpłatny program do kontroli rodzicielskiej, oferujący ścisłą ochronę podczas korzystania z Internetu. Dzięki tej aplikacji możemy kontrolować i monitorować aktywność użytkowników w sieci oraz blokować dostęp do niechcianych stron internetowych. Za pomocą tej aplikacji, rodzice mogą dowolnie skonfigurować jego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poszczeg</a:t>
            </a:r>
            <a:r>
              <a:rPr lang="es-ES_tradn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lne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opcje, by blokował dostęp do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niekt</a:t>
            </a:r>
            <a:r>
              <a:rPr lang="es-ES_tradn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rych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stron lub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zakł</a:t>
            </a:r>
            <a:r>
              <a:rPr lang="es-ES_tradn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ł specjalne filtry ochraniające użytkownika przed różnymi niebezpieczeństwami z sieci. Program został wyposażony w nowoczesne filtry, które chronią i zabezpieczając przed niebezpiecznymi witrynami internetowymi.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Link do pobrania programu 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https://www.instalki.pl/programy/download/Windows/kontrola_rodzicielska/K9_Web_Protection.html</a:t>
            </a: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26672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619BE1A-2C05-46A3-A325-04DE6E0CB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6" y="609599"/>
            <a:ext cx="10931236" cy="3006437"/>
          </a:xfrm>
        </p:spPr>
        <p:txBody>
          <a:bodyPr>
            <a:normAutofit/>
          </a:bodyPr>
          <a:lstStyle/>
          <a:p>
            <a:pPr algn="ctr"/>
            <a:r>
              <a:rPr lang="pl-PL" dirty="0"/>
              <a:t>Drogi rodzicu</a:t>
            </a:r>
            <a:br>
              <a:rPr lang="pl-PL" dirty="0"/>
            </a:br>
            <a:r>
              <a:rPr lang="pl-PL" dirty="0"/>
              <a:t>Pamiętaj</a:t>
            </a:r>
            <a:br>
              <a:rPr lang="pl-PL" sz="2000" dirty="0"/>
            </a:br>
            <a:br>
              <a:rPr lang="pl-PL" dirty="0"/>
            </a:br>
            <a:r>
              <a:rPr lang="pl-PL" sz="2000" b="1" dirty="0">
                <a:solidFill>
                  <a:srgbClr val="FFFF00"/>
                </a:solidFill>
                <a:effectLst/>
                <a:latin typeface="Open Sans"/>
              </a:rPr>
              <a:t>„Rodzina czyni nas silnymi, gdy nadchodzą kłopoty. Trzymamy się ze sobą i pomagamy sobie, kiedy trzeba. To jest prawdziwe znaczenie rodziny” </a:t>
            </a:r>
            <a:br>
              <a:rPr lang="pl-PL" sz="2400" dirty="0">
                <a:solidFill>
                  <a:srgbClr val="FFFF00"/>
                </a:solidFill>
                <a:effectLst/>
                <a:latin typeface="Open Sans"/>
              </a:rPr>
            </a:br>
            <a:r>
              <a:rPr lang="pl-PL" sz="1800" dirty="0">
                <a:solidFill>
                  <a:schemeClr val="tx1"/>
                </a:solidFill>
                <a:effectLst/>
                <a:latin typeface="Open Sans"/>
              </a:rPr>
              <a:t>Kathleen </a:t>
            </a:r>
            <a:r>
              <a:rPr lang="pl-PL" sz="1800" dirty="0" err="1">
                <a:solidFill>
                  <a:schemeClr val="tx1"/>
                </a:solidFill>
                <a:effectLst/>
                <a:latin typeface="Open Sans"/>
              </a:rPr>
              <a:t>Grissom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03EA0308-FD2A-4B57-B8BC-A45DA2C3B4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13139" y="3754487"/>
            <a:ext cx="3740871" cy="249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247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9">
            <a:extLst>
              <a:ext uri="{FF2B5EF4-FFF2-40B4-BE49-F238E27FC236}">
                <a16:creationId xmlns:a16="http://schemas.microsoft.com/office/drawing/2014/main" id="{78D8125D-983B-48B3-9464-CC0E5BE46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tekstu 8">
            <a:extLst>
              <a:ext uri="{FF2B5EF4-FFF2-40B4-BE49-F238E27FC236}">
                <a16:creationId xmlns:a16="http://schemas.microsoft.com/office/drawing/2014/main" id="{AF95CC5D-B012-442F-9D9D-086761465D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2400" b="1" dirty="0"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Oprac. mgr </a:t>
            </a:r>
            <a:r>
              <a:rPr lang="pl-PL" sz="2400" b="1" dirty="0" err="1"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aneta</a:t>
            </a:r>
            <a:r>
              <a:rPr lang="pl-PL" sz="2400" b="1" dirty="0"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 kruk</a:t>
            </a:r>
          </a:p>
        </p:txBody>
      </p:sp>
    </p:spTree>
    <p:extLst>
      <p:ext uri="{BB962C8B-B14F-4D97-AF65-F5344CB8AC3E}">
        <p14:creationId xmlns:p14="http://schemas.microsoft.com/office/powerpoint/2010/main" val="3598025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4B5AD82-016E-4C18-BC55-C6B185715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234462"/>
            <a:ext cx="9905998" cy="937846"/>
          </a:xfrm>
        </p:spPr>
        <p:txBody>
          <a:bodyPr>
            <a:normAutofit/>
          </a:bodyPr>
          <a:lstStyle/>
          <a:p>
            <a:r>
              <a:rPr lang="pl-PL" dirty="0">
                <a:solidFill>
                  <a:schemeClr val="tx1"/>
                </a:solidFill>
              </a:rPr>
              <a:t>ważne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288AE06-BC20-4645-AD2E-CA3B0DE1FC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3" y="858129"/>
            <a:ext cx="10101018" cy="4933072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bardzo istotną sprawą w dobie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internetu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jest </a:t>
            </a:r>
            <a:r>
              <a:rPr lang="pl-PL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Bezpieczeństwo dziecka w sieci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da-DK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Internet 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media to obecnie najbardziej wykorzystywane medium </a:t>
            </a:r>
            <a:b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funkcjonowanie dorastającego pokolenia w wirtualnym świecie jest równoległe ze światem rzeczywistym.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Sytuacja zdalnego nauczania, a co za tym idzie Używanie do pracy i nauki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internetu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który jest r</a:t>
            </a:r>
            <a:r>
              <a:rPr lang="es-ES_tradn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wnież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narzędziem komunikacji i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źr</a:t>
            </a:r>
            <a:r>
              <a:rPr lang="es-ES_tradn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dłem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rozrywki powinno być kontrolowane i wspierane zarówno przez nauczycieli, jak i rodziców. Świadomy rodzic ma szansę wyeliminować większość zagrożeń czyhających na dziecko w sieci. Przede wszystkim nauczyć dziecko samodzielnego poruszania się </a:t>
            </a:r>
            <a:r>
              <a:rPr lang="pt-PT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online.</a:t>
            </a:r>
            <a:endParaRPr lang="pl-PL" sz="2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4917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512B8F3-40ED-44EC-8182-686EE7775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446" y="166256"/>
            <a:ext cx="10261965" cy="914399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</a:rPr>
              <a:t>rodzicu warto abyś: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30FECA7-1778-45D7-A06C-3B9FC366AC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46" y="1302327"/>
            <a:ext cx="10672263" cy="5181600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Ustalił jasne zasady pracy zdalnej swojego dziecka przy uwzględnieniu jego obowiązków jako ucznia 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jasno komunikuj czego dziecko/młody człowiek nie może robić w Internecie. 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Wskaż rzeczy zakazane, takie jak: podawanie numeru telefonu czy publikowanie rodzinnych zdjęć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Pamiętaj, że to co raz zostało umieszczone w sieci zostaje tam na zawsze !!! 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Warto, abyś uczulił swoje dziecko, aby zwracało się kulturalnie i z szacunkiem do nauczycieli oraz koleżanek i kolegów. 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de-DE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żne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by każdy z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członk</a:t>
            </a:r>
            <a:r>
              <a:rPr lang="es-ES_tradn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rodziny został poinformowany o wprowadzonych ustaleniach, godzinach lekcji czy pracy, aby nie przeszkadzać sobie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62983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512B8F3-40ED-44EC-8182-686EE7775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446" y="166256"/>
            <a:ext cx="10261965" cy="1163780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</a:rPr>
              <a:t>rodzicu warto abyś: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30FECA7-1778-45D7-A06C-3B9FC366AC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46" y="1080655"/>
            <a:ext cx="10672263" cy="4350327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dirty="0">
                <a:solidFill>
                  <a:srgbClr val="FFFF00"/>
                </a:solidFill>
              </a:rPr>
              <a:t>2. </a:t>
            </a:r>
            <a:r>
              <a:rPr lang="pl-PL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Rozmawiał 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Rozmowa z dzieckiem to najprostsza, ale i najskuteczniejsza rada. Stale pytaj i dyskutuj </a:t>
            </a:r>
            <a:b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dzieckiem na temat jego lekcji, Trudności, z którymi się boryka w obszarze zdalnego nauczania, poruszania się w wirtualnym Świecie. Dzięki wartościowej rozmowie masz szansę poznawać cyfrowy świat razem ze swoją pociechą. Uczysz dziecko brania odpowiedzialności, za ten sposób wywiązywania się z obowiązków</a:t>
            </a:r>
            <a:endParaRPr lang="pl-PL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35322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70D39B4-AA86-4A01-A4FE-835DAEF64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444" y="363416"/>
            <a:ext cx="9905998" cy="952766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rPr>
              <a:t>Rodzicu warto, abyś: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E1FA73C-C355-48DF-9F53-D9CC134D0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444" y="1207479"/>
            <a:ext cx="10420738" cy="4583722"/>
          </a:xfrm>
        </p:spPr>
        <p:txBody>
          <a:bodyPr/>
          <a:lstStyle/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dirty="0">
                <a:solidFill>
                  <a:srgbClr val="FFFF00"/>
                </a:solidFill>
              </a:rPr>
              <a:t>3</a:t>
            </a:r>
            <a:r>
              <a:rPr lang="pl-PL" sz="3200" b="1" dirty="0">
                <a:solidFill>
                  <a:srgbClr val="FFFF00"/>
                </a:solidFill>
              </a:rPr>
              <a:t>. </a:t>
            </a:r>
            <a:r>
              <a:rPr lang="pl-PL" sz="32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Nauczył swoje dziecko zasady ograniczonego zaufania 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młody internauta powinien mieć świadomość specyfiki konsumowanych treści. Warto uczulić dziecko, że ktoś po drugiej stronie monitora może zwyczajnie kłamać, informacja przeczytana na portalu wcale nie musi być prawdziwa, a zdjęcia oglądane w zmanipulowanie graficzne. Dlatego niezmiernie ważne jest, aby korzystać ze stron rekomendowanych przez placówki oświatowe i ministerialne, które są chronione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04497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70D39B4-AA86-4A01-A4FE-835DAEF64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3416"/>
            <a:ext cx="10097842" cy="980475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rPr>
              <a:t>Rodzicu warto, abyś: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E1FA73C-C355-48DF-9F53-D9CC134D0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07479"/>
            <a:ext cx="10612582" cy="4583722"/>
          </a:xfrm>
        </p:spPr>
        <p:txBody>
          <a:bodyPr/>
          <a:lstStyle/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Bądź wyrozumiały 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 chcesz dopuścić do sytuacji w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kt</a:t>
            </a:r>
            <a:r>
              <a:rPr lang="es-ES_tradn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rej działania w Internecie będą tematem tabu. Rozmawiaj bez oceniania i złości. Pomagaj i wspieraj w szczególnie trudnej dla młodego człowieka sytuacji zdalnego nauczania. Jeśli sam masz problemy z poruszaniu się w wirtualnym świecie poproś o pomoc (wychowawcę, psychologa, zaufaną osobę). Pamiętaj, że w obawie przed karą dziecko może się nie przyznać do pewnych zachowań. lepiej, że poinformuje Cię o czymś i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</a:t>
            </a:r>
            <a:r>
              <a:rPr lang="es-ES_tradn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lnie ustalicie dalsze działania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41198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0E94037-CD98-4553-9AF8-9483FB54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74073"/>
            <a:ext cx="10133011" cy="1108362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rPr>
              <a:t>Rodzicu warto, abyś: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1E61CBD-146B-4F02-9132-817E09EB6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246909"/>
            <a:ext cx="9822873" cy="3822787"/>
          </a:xfrm>
        </p:spPr>
        <p:txBody>
          <a:bodyPr>
            <a:normAutofit/>
          </a:bodyPr>
          <a:lstStyle/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Obserwował 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monitoruj przestrzeganie ustalonych zasad i reaguj na dynamiczne zmiany w przestrzeni internetowej. Bądź uważny. Towarzysząc dziecku w codziennych aktywnościach masz szansę </a:t>
            </a:r>
            <a:r>
              <a:rPr lang="es-ES_tradn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bie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żą</a:t>
            </a:r>
            <a:r>
              <a:rPr lang="it-IT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 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śledzić trendy pojawiające się w Internecie oraz to w jaki sposób dziecko realizuje obowiązek szkolny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13391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0E94037-CD98-4553-9AF8-9483FB54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292" y="374073"/>
            <a:ext cx="10313120" cy="914400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rPr>
              <a:t>Rodzicu warto, abyś: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1E61CBD-146B-4F02-9132-817E09EB6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291" y="1512277"/>
            <a:ext cx="10313120" cy="4112668"/>
          </a:xfrm>
        </p:spPr>
        <p:txBody>
          <a:bodyPr>
            <a:normAutofit lnSpcReduction="10000"/>
          </a:bodyPr>
          <a:lstStyle/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Kontrolował urządzenia mobilne 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pamiętaj, że dziś dostęp do 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internetu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 poziomu telefonu kom</a:t>
            </a:r>
            <a:r>
              <a:rPr lang="es-ES_tradn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pl-PL" sz="2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rkowego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staje się normą. Ponad 83% dzieci w Polsce posiada własny telefon. 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Rodzicu, warto abyś odpowiedział sobie na pytania: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czy wiesz po jakich stronach porusza się Twoje dziecko? 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Czy wtedy, gdy mówi, że odrabia lekcje rzeczywiście je odrabia? 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Czy czas spędzany przed </a:t>
            </a:r>
            <a:r>
              <a:rPr lang="pl-PL" sz="2400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internetem</a:t>
            </a:r>
            <a:r>
              <a:rPr lang="pl-PL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jest adekwatny do czasu potrzebnego na realizację obowiązku szkolnego?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25509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0E94037-CD98-4553-9AF8-9483FB54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292" y="374072"/>
            <a:ext cx="10313120" cy="1191491"/>
          </a:xfrm>
        </p:spPr>
        <p:txBody>
          <a:bodyPr/>
          <a:lstStyle/>
          <a:p>
            <a:r>
              <a:rPr lang="pl-PL" dirty="0">
                <a:solidFill>
                  <a:schemeClr val="tx1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rPr>
              <a:t>Rodzicu warto, abyś: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1E61CBD-146B-4F02-9132-817E09EB6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291" y="1025236"/>
            <a:ext cx="9919854" cy="4447309"/>
          </a:xfrm>
        </p:spPr>
        <p:txBody>
          <a:bodyPr>
            <a:normAutofit/>
          </a:bodyPr>
          <a:lstStyle/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30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Zgłaszał nielegalne i szkodliwe </a:t>
            </a:r>
            <a:r>
              <a:rPr lang="pl-PL" sz="3000" b="1" dirty="0" err="1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treś</a:t>
            </a:r>
            <a:r>
              <a:rPr lang="it-IT" sz="30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 </a:t>
            </a:r>
            <a:endParaRPr lang="pl-PL" sz="30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Twój stały monitoring i wiedza pozwolą na kontrolowanie treści dostępnych dla naszych dzieci/młodzieży. Jeśli coś ci się wyda nieprawidłowe czy podejrzane nie miej obaw i Zgłoś niepożądane treści do odpowiednich organ</a:t>
            </a:r>
            <a:r>
              <a:rPr lang="es-ES_tradn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</a:t>
            </a:r>
            <a:r>
              <a:rPr lang="pl-PL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w, co pozwoli wyeliminować potencjalne zagrożenie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985892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iatka">
  <a:themeElements>
    <a:clrScheme name="Ciepły niebieski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Siatka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iatk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1184</Words>
  <Application>Microsoft Office PowerPoint</Application>
  <PresentationFormat>Panoramiczny</PresentationFormat>
  <Paragraphs>63</Paragraphs>
  <Slides>17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24" baseType="lpstr">
      <vt:lpstr>Arial</vt:lpstr>
      <vt:lpstr>Calibri</vt:lpstr>
      <vt:lpstr>Century Gothic</vt:lpstr>
      <vt:lpstr>Open Sans</vt:lpstr>
      <vt:lpstr>Stoke</vt:lpstr>
      <vt:lpstr>Times New Roman</vt:lpstr>
      <vt:lpstr>Siatka</vt:lpstr>
      <vt:lpstr>  Bezpieczeństwo  w  sieci</vt:lpstr>
      <vt:lpstr>ważne</vt:lpstr>
      <vt:lpstr>rodzicu warto abyś:</vt:lpstr>
      <vt:lpstr>rodzicu warto abyś:</vt:lpstr>
      <vt:lpstr>Rodzicu warto, abyś:</vt:lpstr>
      <vt:lpstr>Rodzicu warto, abyś:</vt:lpstr>
      <vt:lpstr>Rodzicu warto, abyś:</vt:lpstr>
      <vt:lpstr>Rodzicu warto, abyś:</vt:lpstr>
      <vt:lpstr>Rodzicu warto, abyś:</vt:lpstr>
      <vt:lpstr>Rodzicu warto, abyś:</vt:lpstr>
      <vt:lpstr>Rodzicu warto, abyś:</vt:lpstr>
      <vt:lpstr>Rodzicu warto, abyś:</vt:lpstr>
      <vt:lpstr>Kontrola rodzicielska</vt:lpstr>
      <vt:lpstr>Kontrola rodzicielska</vt:lpstr>
      <vt:lpstr>Kontrola rodzicielska</vt:lpstr>
      <vt:lpstr>Drogi rodzicu Pamiętaj  „Rodzina czyni nas silnymi, gdy nadchodzą kłopoty. Trzymamy się ze sobą i pomagamy sobie, kiedy trzeba. To jest prawdziwe znaczenie rodziny”  Kathleen Grissom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Bezpieczeństwo w sieci</dc:title>
  <dc:creator>Aneta</dc:creator>
  <cp:lastModifiedBy>nauczyciel01</cp:lastModifiedBy>
  <cp:revision>13</cp:revision>
  <dcterms:created xsi:type="dcterms:W3CDTF">2020-03-30T10:50:28Z</dcterms:created>
  <dcterms:modified xsi:type="dcterms:W3CDTF">2020-03-30T17:06:38Z</dcterms:modified>
</cp:coreProperties>
</file>